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05" r:id="rId2"/>
    <p:sldId id="274" r:id="rId3"/>
    <p:sldId id="275" r:id="rId4"/>
    <p:sldId id="288" r:id="rId5"/>
    <p:sldId id="407" r:id="rId6"/>
    <p:sldId id="302" r:id="rId7"/>
    <p:sldId id="408" r:id="rId8"/>
    <p:sldId id="290" r:id="rId9"/>
    <p:sldId id="411" r:id="rId10"/>
    <p:sldId id="412" r:id="rId11"/>
    <p:sldId id="413" r:id="rId12"/>
    <p:sldId id="414" r:id="rId13"/>
    <p:sldId id="415" r:id="rId14"/>
    <p:sldId id="416" r:id="rId15"/>
    <p:sldId id="320" r:id="rId16"/>
    <p:sldId id="364" r:id="rId17"/>
    <p:sldId id="404" r:id="rId18"/>
    <p:sldId id="293" r:id="rId19"/>
    <p:sldId id="294" r:id="rId20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7312" autoAdjust="0"/>
  </p:normalViewPr>
  <p:slideViewPr>
    <p:cSldViewPr>
      <p:cViewPr varScale="1">
        <p:scale>
          <a:sx n="74" d="100"/>
          <a:sy n="74" d="100"/>
        </p:scale>
        <p:origin x="-840" y="-90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0FC359-B6ED-47C4-9807-D07A62F8776C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A9331-C677-49B7-A29B-39DA6493F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337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1" y="2130436"/>
            <a:ext cx="932688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4" y="3886200"/>
            <a:ext cx="768096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D11AC-59EB-424F-80FE-04376DAD7D43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0DDFC-DEB7-4363-B037-A68B8ADBB1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D11AC-59EB-424F-80FE-04376DAD7D43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0DDFC-DEB7-4363-B037-A68B8ADBB1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49"/>
            <a:ext cx="24688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49"/>
            <a:ext cx="722376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D11AC-59EB-424F-80FE-04376DAD7D43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0DDFC-DEB7-4363-B037-A68B8ADBB1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D11AC-59EB-424F-80FE-04376DAD7D43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0DDFC-DEB7-4363-B037-A68B8ADBB1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4406910"/>
            <a:ext cx="932688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2906713"/>
            <a:ext cx="932688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D11AC-59EB-424F-80FE-04376DAD7D43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0DDFC-DEB7-4363-B037-A68B8ADBB1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4" y="1600206"/>
            <a:ext cx="484632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4" y="1600206"/>
            <a:ext cx="484632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D11AC-59EB-424F-80FE-04376DAD7D43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0DDFC-DEB7-4363-B037-A68B8ADBB1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2" y="1535113"/>
            <a:ext cx="484822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2" y="2174875"/>
            <a:ext cx="484822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5" y="1535113"/>
            <a:ext cx="48501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5" y="2174875"/>
            <a:ext cx="48501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D11AC-59EB-424F-80FE-04376DAD7D43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0DDFC-DEB7-4363-B037-A68B8ADBB1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D11AC-59EB-424F-80FE-04376DAD7D43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0DDFC-DEB7-4363-B037-A68B8ADBB1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D11AC-59EB-424F-80FE-04376DAD7D43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0DDFC-DEB7-4363-B037-A68B8ADBB1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2" y="273050"/>
            <a:ext cx="360997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2" y="273061"/>
            <a:ext cx="61341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2" y="1435103"/>
            <a:ext cx="360997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D11AC-59EB-424F-80FE-04376DAD7D43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0DDFC-DEB7-4363-B037-A68B8ADBB1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4800600"/>
            <a:ext cx="658368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612775"/>
            <a:ext cx="658368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5367347"/>
            <a:ext cx="658368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D11AC-59EB-424F-80FE-04376DAD7D43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0DDFC-DEB7-4363-B037-A68B8ADBB1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4" y="274638"/>
            <a:ext cx="987552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4" y="1600206"/>
            <a:ext cx="987552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" y="6356361"/>
            <a:ext cx="2560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D11AC-59EB-424F-80FE-04376DAD7D43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9041" y="6356361"/>
            <a:ext cx="3474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3840" y="6356361"/>
            <a:ext cx="2560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0DDFC-DEB7-4363-B037-A68B8ADBB1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0"/>
            <a:ext cx="109728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066800"/>
            <a:ext cx="3352800" cy="39624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10000" y="1042115"/>
            <a:ext cx="3352800" cy="39624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391400" y="1073239"/>
            <a:ext cx="3352800" cy="39624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5181600"/>
            <a:ext cx="3352800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এই কবুতরের দেহের রঙ কী ?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75844" y="5181600"/>
            <a:ext cx="3486955" cy="111724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এই কবুতরের চোখের রঙ কী ?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90327" y="5155842"/>
            <a:ext cx="3352800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এই কবুতরের পায়ের রঙ কী ?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5228" y="5181600"/>
            <a:ext cx="3352800" cy="149824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জ্যাকোবিন  বিভিন্ন রং যেমন কালো, নীল, রূপালী, হলুদ রঙের হয়ে থাকে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89796" y="5155842"/>
            <a:ext cx="3473003" cy="154331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চোখের উপতারা মুক্তার মত সাদা রঙের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390327" y="5181600"/>
            <a:ext cx="3353873" cy="1447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পায়ের রং হালকা লাল  বর্ণের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5334000" y="152400"/>
            <a:ext cx="304800" cy="4572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7010401" y="4495800"/>
            <a:ext cx="685800" cy="3810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35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16281E-6 L 0.00694 0.2997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" y="14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7593E-6 -1.20259E-6 L 0.15986 0.01665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86" y="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5" grpId="1" animBg="1"/>
      <p:bldP spid="17" grpId="0" animBg="1"/>
      <p:bldP spid="1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628900" y="152400"/>
            <a:ext cx="5334000" cy="520628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85800" y="5486400"/>
            <a:ext cx="9220200" cy="7558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এই কবুতরের জাতের নাম কী হতে পারে ? 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85800" y="5467082"/>
            <a:ext cx="9473485" cy="8376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এটি একটি চিত্ত বিনোদনকারী জাত  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6200" y="5320960"/>
            <a:ext cx="10744200" cy="12322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এই কবুতরের জাতের নাম ফ্যানটেল বা ময়ূরপঙ্খী যার আদি বাসস্থান ভারত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46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3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066800"/>
            <a:ext cx="3352800" cy="39624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10000" y="1042115"/>
            <a:ext cx="3352800" cy="396240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391400" y="1073239"/>
            <a:ext cx="3352800" cy="39624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5181600"/>
            <a:ext cx="3352800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গোলা কবুতরের দেহের রঙ কী ?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75844" y="5181600"/>
            <a:ext cx="3486955" cy="111724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এই কবুতরের চোখের রঙ কী ?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90327" y="5155842"/>
            <a:ext cx="3352800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এই কবুতরের পায়ের রঙ কী ?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5228" y="5155842"/>
            <a:ext cx="3352800" cy="1524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ফ্যানটেল সাধারনত সাদা তবে কালো, নীল, কমলা রঙের হয়ে থাকে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89796" y="5155842"/>
            <a:ext cx="3473003" cy="154331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চোখের উপতারা হলুদ বর্ণের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390327" y="5181600"/>
            <a:ext cx="3353873" cy="1447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পা সাদা লোমযুক্ত । লেজ পাখার মত মেলে দিতে পারে বলে একে ফ্যানটেল বলে ।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4713668" y="152400"/>
            <a:ext cx="304800" cy="4572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7200900" y="4495800"/>
            <a:ext cx="380999" cy="3810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862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1296E-6 -4.16281E-6 L 0.00796 0.2997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1" y="14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20259E-6 L 0.09028 -0.01665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14" y="-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5" grpId="1" animBg="1"/>
      <p:bldP spid="17" grpId="0" animBg="1"/>
      <p:bldP spid="1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628900" y="152400"/>
            <a:ext cx="5334000" cy="520628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85800" y="5486400"/>
            <a:ext cx="9220200" cy="7558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এই কবুতরের জাতের নাম কী হতে পারে ? 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85800" y="5467082"/>
            <a:ext cx="9473485" cy="8376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এটি একটি চিত্ত বিনোদনকারী জাত  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6200" y="5320960"/>
            <a:ext cx="10744200" cy="12322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এই কবুতরের জাতের নাম লাহোরী যার উৎপত্তি পাকিস্তানের লাহোরে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45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3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066800"/>
            <a:ext cx="3352800" cy="39624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10000" y="1042115"/>
            <a:ext cx="3352800" cy="39624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391400" y="1073239"/>
            <a:ext cx="3352800" cy="39624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5562600"/>
            <a:ext cx="3352800" cy="762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লাহোরী কবুতরের দেহের রঙ কী ?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75844" y="5181600"/>
            <a:ext cx="3486955" cy="111724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এই কবুতরের চোখের রঙ কী ?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90327" y="5155842"/>
            <a:ext cx="3352800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এই কবুতরের পায়ের রঙ কী ?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5228" y="5181600"/>
            <a:ext cx="3352800" cy="149824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লাহোরী কবুতরের দেহ সাদা কিন্তু চোখের চারদিন, গলা, বুক ,পাখা কালো রঙের হয় ।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89796" y="5155842"/>
            <a:ext cx="3473003" cy="154331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চোখের উপতারা কালো রঙের হয়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390327" y="5181600"/>
            <a:ext cx="3353873" cy="111724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পা সাদা লোমযুক্ত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5867400" y="211428"/>
            <a:ext cx="304800" cy="4572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7200900" y="4495800"/>
            <a:ext cx="380999" cy="3810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777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1296E-6 -4.16281E-6 L 0.00796 0.2997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1" y="14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20259E-6 L 0.13195 0.00555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97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5" grpId="1" animBg="1"/>
      <p:bldP spid="17" grpId="0" animBg="1"/>
      <p:bldP spid="1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3931920" y="609600"/>
            <a:ext cx="3566160" cy="213360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কর্মপত্র </a:t>
            </a:r>
          </a:p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88720" y="2743200"/>
            <a:ext cx="8503920" cy="6858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জোড়ায় জোড়ায় কাজ            সময়ঃ ৩ মিনিট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4780" y="3893712"/>
            <a:ext cx="10591800" cy="25070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514350" algn="just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গ্রুপ-কঃ মাংস উৎপাদনকারী  কবুতরের ১টি জাতের নাম ও বৈশিষ্ট্য লিখ ।  </a:t>
            </a:r>
          </a:p>
          <a:p>
            <a:pPr marL="514350" indent="-514350" algn="just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গ্রুপ-খঃচিত্ত বিনোদনকারী  কবুতরের ১টি 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জাতের নাম ও বৈশিষ্ট্য লিখ ।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5120641" y="3429000"/>
            <a:ext cx="640080" cy="457200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1280160" y="685800"/>
            <a:ext cx="2560320" cy="2057400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animBg="1"/>
      <p:bldP spid="4" grpId="0" build="p" animBg="1"/>
      <p:bldP spid="6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143000" y="134040"/>
            <a:ext cx="906780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কবুতরের জাত সনাক্তকরণের গুরুত্ব কী ? 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399" y="1219200"/>
            <a:ext cx="3861515" cy="32766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4579513"/>
            <a:ext cx="3861515" cy="1981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খামারের ধরণ অনুযায়ী কবুতর পালন করতে হলে জাত সনাক্তকরন করতে হয়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160949" y="1204175"/>
            <a:ext cx="3657600" cy="32766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4192073" y="4572000"/>
            <a:ext cx="3626476" cy="1981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কবুতরের বাচ্চা উৎপাদনে জাতের কী গুরুত্ব আছে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924800" y="921913"/>
            <a:ext cx="2895600" cy="36576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7826062" y="4610100"/>
            <a:ext cx="3001851" cy="1905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ছবির সুন্দর কবুতরের কী গুরুত্ব আছে 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24494" y="4648200"/>
            <a:ext cx="3889419" cy="1219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ছবিটিতে কবুতরের জাতের কী গুরুত্ব দেখা যাচ্ছে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176511" y="4593465"/>
            <a:ext cx="3626476" cy="1981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ভাল জাতের কবুতর মাসে ১ জোড়া বাচ্চা ও ১ জোড়া ডিম দেয় বলে কবুতর পালন করে সহজে অর্থনৈতিক লাভবান হওয়া যায় ।তাই জাত সনাক্তকরণ জরুরী ।  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826062" y="4565561"/>
            <a:ext cx="3001851" cy="1905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চিত্ত বিনোদনের জন্য চিত্ত বিনোদনকারী জাত পালন করতে হলে সনাক্তকারী বৈশিষ্ট্য জানতে হবে 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allAtOnce" animBg="1"/>
      <p:bldP spid="7" grpId="0" animBg="1"/>
      <p:bldP spid="8" grpId="0" animBg="1"/>
      <p:bldP spid="37" grpId="0" animBg="1"/>
      <p:bldP spid="38" grpId="0" animBg="1"/>
      <p:bldP spid="38" grpId="1" animBg="1"/>
      <p:bldP spid="39" grpId="0" animBg="1"/>
      <p:bldP spid="40" grpId="0" animBg="1"/>
      <p:bldP spid="40" grpId="1" animBg="1"/>
      <p:bldP spid="41" grpId="0" animBg="1"/>
      <p:bldP spid="41" grpId="1" animBg="1"/>
      <p:bldP spid="42" grpId="0" animBg="1"/>
      <p:bldP spid="4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20140" y="1676400"/>
            <a:ext cx="8663939" cy="609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/>
            <a:r>
              <a:rPr lang="bn-BD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সত্য মিথ্যা নির্ধারণ কর 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5166360" y="1089554"/>
            <a:ext cx="640080" cy="457200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20140" y="2438400"/>
            <a:ext cx="8686800" cy="2590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ক) জ্যাকোবিন মাংস উৎপাদনকারী  কবুতরের জাত । </a:t>
            </a:r>
          </a:p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খ) কিং জাতের কবুতরের উৎপত্তি ভারতে । </a:t>
            </a:r>
          </a:p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গ) ফ্যানটেল জাতের কবুতরের পা সাদা লোমযুক্ত। </a:t>
            </a:r>
          </a:p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ঘ) জ্যাকোবিন জাতের কবুতরের উৎপত্তি ইউরোপে । </a:t>
            </a:r>
          </a:p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ঙ ) গোলা জাতের কবুতর মাংস উৎপাদনের জন্য পালন করা হয়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663440" y="5690315"/>
            <a:ext cx="1645920" cy="381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মিথ্যা </a:t>
            </a:r>
            <a:endParaRPr lang="en-US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663440" y="5696218"/>
            <a:ext cx="1645920" cy="381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মিথ্যা </a:t>
            </a:r>
            <a:endParaRPr lang="en-US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663440" y="5696218"/>
            <a:ext cx="1645920" cy="381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সত্য  </a:t>
            </a:r>
            <a:endParaRPr lang="en-US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46221" y="306361"/>
            <a:ext cx="2743200" cy="78319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মূল্যায়ন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663440" y="5679046"/>
            <a:ext cx="1645920" cy="381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মিথ্যা</a:t>
            </a:r>
            <a:r>
              <a:rPr lang="bn-BD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663440" y="5690315"/>
            <a:ext cx="1645920" cy="381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সত্য </a:t>
            </a:r>
            <a:endParaRPr lang="en-US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63440" y="5696218"/>
            <a:ext cx="1645920" cy="3638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852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6.84551E-7 L 0.27083 -0.4579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2" y="-228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24607E-6 L 0.20833 -0.3903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17" y="-19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6.84551E-7 L 0.26389 -0.313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4" y="-156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62535E-6 L 0.27778 -0.2444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89" y="-122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24607E-6 L 0.43056 -0.1683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28" y="-84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6" grpId="0" animBg="1"/>
      <p:bldP spid="7" grpId="0" animBg="1"/>
      <p:bldP spid="8" grpId="0" animBg="1"/>
      <p:bldP spid="9" grpId="0" animBg="1"/>
      <p:bldP spid="10" grpId="0" animBg="1"/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4023360" y="609600"/>
            <a:ext cx="3383280" cy="1752600"/>
          </a:xfrm>
          <a:prstGeom prst="down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কর্মপত্র </a:t>
            </a:r>
          </a:p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  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88725" y="2438400"/>
            <a:ext cx="8961119" cy="762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81000" y="3733800"/>
            <a:ext cx="10210800" cy="1676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তোমার গ্রামে পালনকৃত ৪টি কবুতরের জাতের নাম ও বৈশিষ্ট্য তালিকাবদ্ধ কর । 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4937760" y="3200400"/>
            <a:ext cx="64008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005840" y="228600"/>
            <a:ext cx="3017520" cy="2209800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3" grpId="0" build="allAtOnce" animBg="1"/>
      <p:bldP spid="4" grpId="0" build="allAtOnce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0"/>
            <a:ext cx="109728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828800" y="457200"/>
            <a:ext cx="7132320" cy="59436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3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সকলকে ধন্যবাদ </a:t>
            </a:r>
            <a:endParaRPr lang="en-US" sz="13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3849584" y="3572147"/>
            <a:ext cx="5468203" cy="190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 Same Side Corner Rectangle 7"/>
          <p:cNvSpPr/>
          <p:nvPr/>
        </p:nvSpPr>
        <p:spPr>
          <a:xfrm>
            <a:off x="6858000" y="685800"/>
            <a:ext cx="2651758" cy="609600"/>
          </a:xfrm>
          <a:prstGeom prst="round2Same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 Same Side Corner Rectangle 8"/>
          <p:cNvSpPr/>
          <p:nvPr/>
        </p:nvSpPr>
        <p:spPr>
          <a:xfrm>
            <a:off x="2103120" y="609600"/>
            <a:ext cx="3566160" cy="762000"/>
          </a:xfrm>
          <a:prstGeom prst="round2Same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62740" y="1447800"/>
            <a:ext cx="1613079" cy="228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57148" y="1447800"/>
            <a:ext cx="4605592" cy="381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বিধান চন্দ্র সাহা</a:t>
            </a:r>
          </a:p>
          <a:p>
            <a:pPr algn="just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প্রভাষক(ইনডেক্সঃ৩০৯১৩০৪),কৃষিশিক্ষা বিভাগ </a:t>
            </a:r>
          </a:p>
          <a:p>
            <a:pPr algn="just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মুক্তিযোদ্ধা মেমোরিয়াল ডিগ্রি কলেজ, থানা সদর মহিপুর,পটুয়াখালী </a:t>
            </a:r>
          </a:p>
          <a:p>
            <a:pPr algn="just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দূরালাপনীঃ ০১৭২৫৩৭৭৭৮৭ </a:t>
            </a:r>
          </a:p>
          <a:p>
            <a:pPr algn="just"/>
            <a:r>
              <a:rPr lang="bn-BD" sz="1600" dirty="0" smtClean="0"/>
              <a:t>ইমেইলঃ </a:t>
            </a:r>
            <a:r>
              <a:rPr lang="en-US" sz="1600" dirty="0" smtClean="0"/>
              <a:t>bidhansahapstu07@gmail.com</a:t>
            </a:r>
            <a:r>
              <a:rPr lang="bn-BD" sz="1600" dirty="0" smtClean="0"/>
              <a:t> </a:t>
            </a:r>
            <a:endParaRPr lang="en-US" sz="1600" dirty="0"/>
          </a:p>
        </p:txBody>
      </p:sp>
      <p:sp>
        <p:nvSpPr>
          <p:cNvPr id="17" name="Rounded Rectangle 16"/>
          <p:cNvSpPr/>
          <p:nvPr/>
        </p:nvSpPr>
        <p:spPr>
          <a:xfrm>
            <a:off x="6705171" y="1447800"/>
            <a:ext cx="3992880" cy="4495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 দ্বাদশ   </a:t>
            </a:r>
          </a:p>
          <a:p>
            <a:pPr algn="just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 কৃষিশিক্ষা ২য় পত্র </a:t>
            </a:r>
          </a:p>
          <a:p>
            <a:pPr algn="just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পাঠঃ পোল্ট্রি</a:t>
            </a:r>
          </a:p>
          <a:p>
            <a:pPr algn="just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অধ্যায়ঃ ২য় </a:t>
            </a:r>
          </a:p>
          <a:p>
            <a:pPr algn="just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পরিচ্ছেদঃ ১ম </a:t>
            </a:r>
          </a:p>
          <a:p>
            <a:pPr algn="just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৫০ মিনিট</a:t>
            </a:r>
            <a:r>
              <a:rPr lang="bn-BD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34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228600"/>
            <a:ext cx="80772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নিচের ছবিটি মনযোগ সহকারে দেখি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24000" y="914399"/>
            <a:ext cx="7848600" cy="4778477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709247" y="5845282"/>
            <a:ext cx="9325708" cy="70792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এখানে কী সব কবুতর একই প্রকারের ?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09247" y="5845281"/>
            <a:ext cx="9325708" cy="70792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ছবির পাখিটি কী তোমাদের পরিচিত ?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22126" y="1828800"/>
            <a:ext cx="9325708" cy="182388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ছবিটিতে আমরা বিভিন্ন জাতের কবুতর দেখলাম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47801" y="228600"/>
            <a:ext cx="8153400" cy="8675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এখন আজকের পাঠের বিষয়বস্তু কি হতে পারে অনুমান কর !!! </a:t>
            </a:r>
            <a:endParaRPr lang="en-US" sz="2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19203" y="1295400"/>
            <a:ext cx="8229599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990600" y="2590800"/>
            <a:ext cx="8503920" cy="3581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1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কবুতরের জাত সনাক্তকরণ </a:t>
            </a:r>
            <a:endParaRPr lang="en-US" sz="115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6" grpId="0" animBg="1"/>
      <p:bldP spid="6" grpId="1" animBg="1"/>
      <p:bldP spid="7" grpId="0" animBg="1"/>
      <p:bldP spid="7" grpId="1" animBg="1"/>
      <p:bldP spid="5" grpId="0" animBg="1"/>
      <p:bldP spid="5" grpId="1" animBg="1"/>
      <p:bldP spid="10" grpId="0" animBg="1"/>
      <p:bldP spid="10" grpId="1" animBg="1"/>
      <p:bldP spid="14" grpId="0" build="allAtOnce" animBg="1"/>
      <p:bldP spid="15" grpId="0" build="allAtOnce" animBg="1"/>
      <p:bldP spid="16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0" y="152400"/>
            <a:ext cx="8046720" cy="9906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bn-BD" sz="7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Hexagon 3"/>
          <p:cNvSpPr/>
          <p:nvPr/>
        </p:nvSpPr>
        <p:spPr>
          <a:xfrm>
            <a:off x="762000" y="1295400"/>
            <a:ext cx="9448800" cy="4876800"/>
          </a:xfrm>
          <a:prstGeom prst="hexag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Font typeface="Wingdings" pitchFamily="2" charset="2"/>
              <a:buChar char="v"/>
            </a:pP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১) উপযোগীতা অনুসারে কবুতরের শ্রেণিবিভাগ লিখতে পারবে । </a:t>
            </a:r>
          </a:p>
          <a:p>
            <a:pPr algn="just">
              <a:buFont typeface="Wingdings" pitchFamily="2" charset="2"/>
              <a:buChar char="v"/>
            </a:pP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২) বিভিন্ন জাতের কবুতরের সনাক্তকারী বৈশিষ্ট্য বর্ণনা করতে পারবে । </a:t>
            </a:r>
          </a:p>
          <a:p>
            <a:pPr algn="just">
              <a:buFont typeface="Wingdings" pitchFamily="2" charset="2"/>
              <a:buChar char="v"/>
            </a:pP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৩) কবুতরের জাত নির্বাচনের গুরুত্ব ব্যাখ্যা করতে পারবে  ।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990600"/>
            <a:ext cx="5257800" cy="4191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638800" y="990600"/>
            <a:ext cx="5181600" cy="4191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295400" y="5237677"/>
            <a:ext cx="7848600" cy="10668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কবুতর কী কী উদ্দেশ্যে পালন করা হয়ে থাকে ?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66800" y="5238750"/>
            <a:ext cx="8153400" cy="110221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মাংস উৎপাদন এর জন্য এবং চিত্ত বিনোদনের জন্য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" y="1233689"/>
            <a:ext cx="2895600" cy="47603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উপযোগিতা </a:t>
            </a:r>
            <a:r>
              <a:rPr lang="bn-BD" sz="4400" b="1" smtClean="0">
                <a:latin typeface="NikoshBAN" pitchFamily="2" charset="0"/>
                <a:cs typeface="NikoshBAN" pitchFamily="2" charset="0"/>
              </a:rPr>
              <a:t>অনুযায়ী কবুতরের </a:t>
            </a:r>
            <a:endParaRPr lang="bn-BD" sz="44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শ্রেণিবিভাগ কী হতে পারে ? 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85079" y="3733800"/>
            <a:ext cx="4572000" cy="10668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চিত্ত বিনোদনকারী জাত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6978" y="1331354"/>
            <a:ext cx="4597221" cy="10668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মাংস উৎপাদনকারী জাত 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2971800" y="1656814"/>
            <a:ext cx="457200" cy="552986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2998631" y="5334000"/>
            <a:ext cx="457200" cy="485372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429000" y="152401"/>
            <a:ext cx="2667000" cy="32004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433293" y="3505200"/>
            <a:ext cx="2717979" cy="32004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9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8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8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8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6" grpId="0" animBg="1"/>
      <p:bldP spid="6" grpId="1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219200" y="152400"/>
            <a:ext cx="8153400" cy="51054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85800" y="5486400"/>
            <a:ext cx="9220200" cy="7558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এই কবুতরের জাতের নাম কী ? 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85800" y="5486400"/>
            <a:ext cx="9473485" cy="8376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এটি একটি মাংস উৎপাদনকারী জাত  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11237" y="5324915"/>
            <a:ext cx="10591801" cy="11838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এই কবুতরের জাতের নাম গোলা যার উৎপত্তি পাক-ভারত উপমহাদেশে 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3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066800"/>
            <a:ext cx="3352800" cy="39624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10000" y="1042115"/>
            <a:ext cx="3352800" cy="39624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391400" y="1073239"/>
            <a:ext cx="3352800" cy="39624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5181600"/>
            <a:ext cx="3352800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গোলা কবুতরের দেহের রঙ কী ?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75844" y="5181600"/>
            <a:ext cx="3486955" cy="111724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এই কবুতরের চোখের রঙ কী ?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90327" y="5155842"/>
            <a:ext cx="3352800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এই কবুতরের পায়ের রঙ কী ?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5228" y="5155842"/>
            <a:ext cx="3352800" cy="1524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দেহ সেডযুক্ত ধূসর বর্ণের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89796" y="5155842"/>
            <a:ext cx="3473003" cy="154331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চোখের উপতারা গাঢ় লাল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390327" y="5181600"/>
            <a:ext cx="3353873" cy="1447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পায়ের রং লাল বর্ণের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4648200" y="57955"/>
            <a:ext cx="304800" cy="4572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7390327" y="4495800"/>
            <a:ext cx="305873" cy="3810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258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6.10546E-7 L 0.00694 0.2245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" y="11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7593E-6 -1.20259E-6 L 0.06958 -0.00555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2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5" grpId="1" animBg="1"/>
      <p:bldP spid="17" grpId="0" animBg="1"/>
      <p:bldP spid="1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3840481" y="762000"/>
            <a:ext cx="3749040" cy="2057400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কর্মপত্র </a:t>
            </a:r>
          </a:p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88724" y="3352800"/>
            <a:ext cx="8595361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একক কাজ        সময়ঃ ২ মিনিট            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5029200"/>
            <a:ext cx="9601200" cy="1219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উপযোগিতা অনুযায়ী কবুতরের শ্রেণিবিভাগ কর ।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5120644" y="4267200"/>
            <a:ext cx="731520" cy="609600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188720" y="838200"/>
            <a:ext cx="2560320" cy="25146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3" grpId="0" animBg="1"/>
      <p:bldP spid="4" grpId="0" build="p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628900" y="152400"/>
            <a:ext cx="5334000" cy="520628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85800" y="5486400"/>
            <a:ext cx="9220200" cy="7558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এই কবুতরের জাতের নাম কী হতে পারে ? 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85800" y="5467082"/>
            <a:ext cx="9473485" cy="8376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এটি একটি চিত্ত বিনোদনকারী জাত  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6200" y="5320961"/>
            <a:ext cx="10744200" cy="9837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এই কবুতরের জাতের নাম জ্যাকোবিন যার উৎপত্তি  ভারত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71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3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7576</TotalTime>
  <Words>588</Words>
  <Application>Microsoft Office PowerPoint</Application>
  <PresentationFormat>Custom</PresentationFormat>
  <Paragraphs>99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শিখনফল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bidhan</dc:creator>
  <cp:lastModifiedBy>AMCS_KP</cp:lastModifiedBy>
  <cp:revision>555</cp:revision>
  <dcterms:created xsi:type="dcterms:W3CDTF">2015-09-13T01:14:48Z</dcterms:created>
  <dcterms:modified xsi:type="dcterms:W3CDTF">2019-02-05T02:34:56Z</dcterms:modified>
</cp:coreProperties>
</file>